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95" r:id="rId5"/>
    <p:sldId id="314" r:id="rId6"/>
    <p:sldId id="312" r:id="rId7"/>
    <p:sldId id="313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873875-4F14-E12E-5B26-FF2E0CDDAEFF}" name="Ellis, Andrew" initials="EA" userId="S::aellis5@luc.edu::52dc6bdb-f16c-4e98-9769-7597643e18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51ABD-91FF-49B7-A48F-8A850FA2BCDD}" v="33" dt="2025-10-06T01:13:24.902"/>
    <p1510:client id="{D2917985-4B1A-462B-BFFF-CFCDCB377EF9}" v="1" dt="2025-10-06T01:25:00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1" autoAdjust="0"/>
    <p:restoredTop sz="95771" autoAdjust="0"/>
  </p:normalViewPr>
  <p:slideViewPr>
    <p:cSldViewPr snapToGrid="0">
      <p:cViewPr varScale="1">
        <p:scale>
          <a:sx n="106" d="100"/>
          <a:sy n="106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, Nazneen" userId="19b184d5-75c9-4d33-94ff-39c82bc9968a" providerId="ADAL" clId="{D2917985-4B1A-462B-BFFF-CFCDCB377EF9}"/>
    <pc:docChg chg="mod">
      <pc:chgData name="Ali, Nazneen" userId="19b184d5-75c9-4d33-94ff-39c82bc9968a" providerId="ADAL" clId="{D2917985-4B1A-462B-BFFF-CFCDCB377EF9}" dt="2025-10-06T01:23:58.295" v="0" actId="33475"/>
      <pc:docMkLst>
        <pc:docMk/>
      </pc:docMkLst>
    </pc:docChg>
  </pc:docChgLst>
  <pc:docChgLst>
    <pc:chgData name="Ali, Nazneen" userId="19b184d5-75c9-4d33-94ff-39c82bc9968a" providerId="ADAL" clId="{2D910427-60CA-4DEF-8BB7-0262C411B0FC}"/>
    <pc:docChg chg="modSld">
      <pc:chgData name="Ali, Nazneen" userId="19b184d5-75c9-4d33-94ff-39c82bc9968a" providerId="ADAL" clId="{2D910427-60CA-4DEF-8BB7-0262C411B0FC}" dt="2025-10-06T00:47:33.268" v="81" actId="20577"/>
      <pc:docMkLst>
        <pc:docMk/>
      </pc:docMkLst>
      <pc:sldChg chg="modSp mod">
        <pc:chgData name="Ali, Nazneen" userId="19b184d5-75c9-4d33-94ff-39c82bc9968a" providerId="ADAL" clId="{2D910427-60CA-4DEF-8BB7-0262C411B0FC}" dt="2025-10-06T00:47:33.268" v="81" actId="20577"/>
        <pc:sldMkLst>
          <pc:docMk/>
          <pc:sldMk cId="0" sldId="295"/>
        </pc:sldMkLst>
        <pc:spChg chg="mod">
          <ac:chgData name="Ali, Nazneen" userId="19b184d5-75c9-4d33-94ff-39c82bc9968a" providerId="ADAL" clId="{2D910427-60CA-4DEF-8BB7-0262C411B0FC}" dt="2025-10-06T00:47:33.268" v="81" actId="20577"/>
          <ac:spMkLst>
            <pc:docMk/>
            <pc:sldMk cId="0" sldId="295"/>
            <ac:spMk id="4" creationId="{BAC9F997-7C16-1F3D-AA31-01432DBE8399}"/>
          </ac:spMkLst>
        </pc:spChg>
      </pc:sldChg>
      <pc:sldChg chg="modSp mod">
        <pc:chgData name="Ali, Nazneen" userId="19b184d5-75c9-4d33-94ff-39c82bc9968a" providerId="ADAL" clId="{2D910427-60CA-4DEF-8BB7-0262C411B0FC}" dt="2025-10-06T00:36:29.854" v="74" actId="20577"/>
        <pc:sldMkLst>
          <pc:docMk/>
          <pc:sldMk cId="4252238876" sldId="314"/>
        </pc:sldMkLst>
        <pc:spChg chg="mod">
          <ac:chgData name="Ali, Nazneen" userId="19b184d5-75c9-4d33-94ff-39c82bc9968a" providerId="ADAL" clId="{2D910427-60CA-4DEF-8BB7-0262C411B0FC}" dt="2025-10-06T00:36:29.854" v="74" actId="20577"/>
          <ac:spMkLst>
            <pc:docMk/>
            <pc:sldMk cId="4252238876" sldId="314"/>
            <ac:spMk id="2" creationId="{2A8977A6-DC0B-09E5-B9B8-042483D9601A}"/>
          </ac:spMkLst>
        </pc:spChg>
      </pc:sldChg>
    </pc:docChg>
  </pc:docChgLst>
  <pc:docChgLst>
    <pc:chgData name="Ali, Nazneen" userId="19b184d5-75c9-4d33-94ff-39c82bc9968a" providerId="ADAL" clId="{CA051ABD-91FF-49B7-A48F-8A850FA2BCDD}"/>
    <pc:docChg chg="undo custSel modSld">
      <pc:chgData name="Ali, Nazneen" userId="19b184d5-75c9-4d33-94ff-39c82bc9968a" providerId="ADAL" clId="{CA051ABD-91FF-49B7-A48F-8A850FA2BCDD}" dt="2025-10-06T01:13:04.538" v="55" actId="207"/>
      <pc:docMkLst>
        <pc:docMk/>
      </pc:docMkLst>
      <pc:sldChg chg="modSp mod">
        <pc:chgData name="Ali, Nazneen" userId="19b184d5-75c9-4d33-94ff-39c82bc9968a" providerId="ADAL" clId="{CA051ABD-91FF-49B7-A48F-8A850FA2BCDD}" dt="2025-10-06T00:49:10.314" v="53" actId="1076"/>
        <pc:sldMkLst>
          <pc:docMk/>
          <pc:sldMk cId="0" sldId="295"/>
        </pc:sldMkLst>
        <pc:spChg chg="mod">
          <ac:chgData name="Ali, Nazneen" userId="19b184d5-75c9-4d33-94ff-39c82bc9968a" providerId="ADAL" clId="{CA051ABD-91FF-49B7-A48F-8A850FA2BCDD}" dt="2025-10-06T00:48:54.067" v="23" actId="20577"/>
          <ac:spMkLst>
            <pc:docMk/>
            <pc:sldMk cId="0" sldId="295"/>
            <ac:spMk id="2" creationId="{75F77356-D6FC-22DC-18A3-5A9B5D4687A2}"/>
          </ac:spMkLst>
        </pc:spChg>
        <pc:spChg chg="mod">
          <ac:chgData name="Ali, Nazneen" userId="19b184d5-75c9-4d33-94ff-39c82bc9968a" providerId="ADAL" clId="{CA051ABD-91FF-49B7-A48F-8A850FA2BCDD}" dt="2025-10-06T00:49:10.314" v="53" actId="1076"/>
          <ac:spMkLst>
            <pc:docMk/>
            <pc:sldMk cId="0" sldId="295"/>
            <ac:spMk id="3" creationId="{7B5A0D2B-5C34-78E6-4639-7914D746010B}"/>
          </ac:spMkLst>
        </pc:spChg>
      </pc:sldChg>
      <pc:sldChg chg="modSp mod">
        <pc:chgData name="Ali, Nazneen" userId="19b184d5-75c9-4d33-94ff-39c82bc9968a" providerId="ADAL" clId="{CA051ABD-91FF-49B7-A48F-8A850FA2BCDD}" dt="2025-10-06T01:13:04.538" v="55" actId="207"/>
        <pc:sldMkLst>
          <pc:docMk/>
          <pc:sldMk cId="4252238876" sldId="314"/>
        </pc:sldMkLst>
        <pc:spChg chg="mod">
          <ac:chgData name="Ali, Nazneen" userId="19b184d5-75c9-4d33-94ff-39c82bc9968a" providerId="ADAL" clId="{CA051ABD-91FF-49B7-A48F-8A850FA2BCDD}" dt="2025-10-06T01:13:04.538" v="55" actId="207"/>
          <ac:spMkLst>
            <pc:docMk/>
            <pc:sldMk cId="4252238876" sldId="314"/>
            <ac:spMk id="3" creationId="{D16AC64F-5066-4412-0FE4-1B112189B8D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F2DE46-3A07-D2AD-37DA-FAA08AFCBC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89C84-5BB0-6385-9B4B-7603B85230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2C6D21-931B-9744-860E-9BA3D9C4AC38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10/14/2025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69EA9-FF37-ACA1-4150-97AD4791CE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0D455-901F-1381-66BF-B07FC711D2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91E981-3A1F-7D4B-A4BE-0A4284CE6FA5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93383C-A683-C919-3135-C447889E98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14F24-4132-1A75-D2A4-BD9D3BC1F1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C235E1-6E59-8947-BA8F-3DA54233A74F}" type="datetimeFigureOut">
              <a:rPr lang="en-US" smtClean="0"/>
              <a:pPr>
                <a:defRPr/>
              </a:pPr>
              <a:t>10/14/2025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24D5AC-D38E-14BC-7574-CF774CDE4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3B1FF8-D042-E588-83AE-BCCA1A91E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F5681-00E4-C10A-7A29-AD09AA89E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A684-1CA1-BA29-BD40-9D2F79E31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1EC1E3-F35F-334F-B16D-E9127AADA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EC1E3-F35F-334F-B16D-E9127AADAD9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3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le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B58DB7-87FA-5B4F-1FE5-4A2E2A2BFF02}"/>
              </a:ext>
            </a:extLst>
          </p:cNvPr>
          <p:cNvSpPr/>
          <p:nvPr userDrawn="1"/>
        </p:nvSpPr>
        <p:spPr>
          <a:xfrm>
            <a:off x="184639" y="164122"/>
            <a:ext cx="11822722" cy="6509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E42CB-9C8B-D2D7-6297-755D9A85782F}"/>
              </a:ext>
            </a:extLst>
          </p:cNvPr>
          <p:cNvSpPr/>
          <p:nvPr userDrawn="1"/>
        </p:nvSpPr>
        <p:spPr>
          <a:xfrm>
            <a:off x="9091098" y="164122"/>
            <a:ext cx="2916263" cy="1641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D745230-BBB5-2342-512A-04FF6B89A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672142"/>
            <a:ext cx="10287000" cy="74789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5400" b="1" i="0" kern="3000" spc="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45EA388-638E-C444-7AA2-61960A6339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708771"/>
            <a:ext cx="10287000" cy="2769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2000" b="0" i="0" kern="1200" cap="none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11915F7-957F-C11D-B327-1AEC4E065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769094"/>
            <a:ext cx="3223260" cy="67151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BF32650-26F4-CAD2-9616-B59718564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244784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5BB11A5-AF5C-351F-6CAB-0560A2053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8100" y="2094272"/>
            <a:ext cx="1030252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</p:spTree>
    <p:extLst>
      <p:ext uri="{BB962C8B-B14F-4D97-AF65-F5344CB8AC3E}">
        <p14:creationId xmlns:p14="http://schemas.microsoft.com/office/powerpoint/2010/main" val="199664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_text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583716-42AF-6FB1-C2B6-322F8159FE55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81127-B840-0BA6-4AF7-A86A8F3D973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CC958-D887-005C-22BD-21EC2B484484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6999"/>
            <a:ext cx="5026149" cy="3422715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5223" y="2667000"/>
            <a:ext cx="5059665" cy="3422714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2594F53-8A19-991B-9D45-726C856C75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2104" y="2110213"/>
            <a:ext cx="5038857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527E0B5-3AC3-A815-441B-7B7889E19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926788-DBA7-378E-2A18-2245CA0CC8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110213"/>
            <a:ext cx="5047403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4894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text-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17C7-0ECC-7708-AFBD-1AC88ACA35A8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60EFCC-D128-9768-B441-290FDD2658AA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C7CDC-218A-1692-4D20-6D0D358E4EF3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203032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520616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6B150EA-B600-F09C-A205-1770DCFEE8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2110213"/>
            <a:ext cx="3218603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534ACA2-9CEC-6CDB-2AE5-2643BE04A6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ADC2891-F687-A61F-FC46-FB44DF636D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9985" y="2110213"/>
            <a:ext cx="318686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1383EBA-41EC-D0E9-D55E-AAFE300686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9038" y="2110213"/>
            <a:ext cx="318686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73535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_display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1EB2D0-A9DF-0A52-7DD5-83E681ADBD65}"/>
              </a:ext>
            </a:extLst>
          </p:cNvPr>
          <p:cNvSpPr/>
          <p:nvPr/>
        </p:nvSpPr>
        <p:spPr>
          <a:xfrm>
            <a:off x="0" y="309563"/>
            <a:ext cx="6089650" cy="65484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A1F9C-6445-91A6-0C15-DD07A26854E2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B630E-BE93-9E60-FED2-325A5235ECB8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2A976-7EBF-B461-AFAF-981E9289D1E9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702552" y="2632923"/>
            <a:ext cx="4700880" cy="3228473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23404"/>
            <a:ext cx="4229746" cy="4896395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2800" b="1" i="0">
                <a:latin typeface="Arial" panose="020B0604020202020204" pitchFamily="34" charset="0"/>
              </a:defRPr>
            </a:lvl1pPr>
            <a:lvl2pPr marL="0" indent="0">
              <a:buNone/>
              <a:defRPr lang="en-US" sz="1400" b="0" i="0" kern="1200" cap="all" spc="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add readout or quote</a:t>
            </a:r>
          </a:p>
          <a:p>
            <a:pPr lvl="1"/>
            <a:r>
              <a:rPr lang="en-US" dirty="0"/>
              <a:t>—attribution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BDFC07-F38A-A1AB-F647-025D8C5977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3065" y="2110213"/>
            <a:ext cx="4714116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67082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_display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0ADADCA-CCAF-99B0-EEFF-053F8A6F1B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6015"/>
            <a:ext cx="5246914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CDF3B-78F7-71F0-DAE1-4EDA032F326D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A14CC-AFEE-B0DB-C95D-42CF9821CCDD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CCE00-7A5A-D0E3-7333-F7A98C142D1D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6362054" y="631595"/>
            <a:ext cx="5058931" cy="54204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object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5257800" cy="3407522"/>
          </a:xfrm>
        </p:spPr>
        <p:txBody>
          <a:bodyPr lIns="0" tIns="0" rIns="0" bIns="0"/>
          <a:lstStyle>
            <a:lvl1pPr>
              <a:spcAft>
                <a:spcPts val="200"/>
              </a:spcAft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F2D576-D153-57D7-670B-00FA2FDA23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27185"/>
            <a:ext cx="5263896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2584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d_display-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A1F9C-6445-91A6-0C15-DD07A26854E2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B630E-BE93-9E60-FED2-325A5235ECB8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2A976-7EBF-B461-AFAF-981E9289D1E9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BDFC07-F38A-A1AB-F647-025D8C5977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091" y="2870376"/>
            <a:ext cx="3267201" cy="258413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category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F69CEE9-3660-0ED5-F37D-2CD0BC4AFA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561" y="3327095"/>
            <a:ext cx="3289747" cy="782198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6000" b="1" i="0" spc="-100" baseline="0">
                <a:latin typeface="Arial" panose="020B0604020202020204" pitchFamily="34" charset="0"/>
              </a:defRPr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26D500B-3CE2-126F-09CC-CC4601674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Display numbers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3706456-01B8-58CA-1643-C85751AD35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561" y="4831814"/>
            <a:ext cx="3300764" cy="764754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 baseline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context, if needed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7FD5E6-C37B-DAAF-2F3C-F0542BAC86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091" y="4191000"/>
            <a:ext cx="3267201" cy="258413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14911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_emphasis-ma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B890C3-DE06-2122-DB73-8789EDE6A929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B106-B89A-030A-5015-EBC196C99724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71328" cy="3407522"/>
          </a:xfr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5BB3E5-692F-DBF8-1A96-E5BA96876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19656"/>
            <a:ext cx="10587010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A9CF36-2408-77EA-D0E8-AA9C687D2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66108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_emphasis-dar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7D2B7F-0409-DCFE-7B21-7BAEA1E97943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46325-F276-6492-0559-FBD62768D9B7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FAD3D-FD95-9A7D-9FF3-9B7A8A97D051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65232" cy="3407522"/>
          </a:xfr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306555-D7B9-2122-7043-882C1E0B3E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19656"/>
            <a:ext cx="10587010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3CCBD1-264C-A481-4F7B-6EEEBD5A34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3266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4A61B4-E715-DB10-BF89-AC04C6F742A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84929" y="3657157"/>
            <a:ext cx="10576289" cy="27699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spc="40" baseline="0" dirty="0" smtClean="0">
                <a:solidFill>
                  <a:srgbClr val="FEBC18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URL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2672142"/>
            <a:ext cx="10581577" cy="664797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lang="en-US" sz="4800" b="1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closing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7FABAC-CFAC-DAC8-01B0-48E721CCB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769094"/>
            <a:ext cx="3223260" cy="6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0E6A11-FCE7-FCE3-CDF0-83CF741440C8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72468-BBB8-7328-00D0-B3C150587FA1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58EE5-2E44-46CE-912D-E30C4283B40E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223395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76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le-image-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21E3E-9875-83EF-850D-12FD897E4252}"/>
              </a:ext>
            </a:extLst>
          </p:cNvPr>
          <p:cNvSpPr/>
          <p:nvPr/>
        </p:nvSpPr>
        <p:spPr>
          <a:xfrm>
            <a:off x="0" y="5619750"/>
            <a:ext cx="12192000" cy="123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5619750"/>
          </a:xfrm>
          <a:noFill/>
        </p:spPr>
        <p:txBody>
          <a:bodyPr lIns="6858000" rtlCol="0"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81367" y="6372970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F1950-B601-4664-A569-B01D38A89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903119"/>
            <a:ext cx="3223260" cy="67151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2B8105-D47B-FF3D-5A67-30E5B7095D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368" y="2404542"/>
            <a:ext cx="5359550" cy="121879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4400" b="1" i="0" kern="30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headline on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E1BAEAF-DCEB-1C35-8B74-5194D4A86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1829351"/>
            <a:ext cx="5369176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D4350CD-33FC-41B9-428F-36D65F026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369" y="3871435"/>
            <a:ext cx="5378800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307573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ma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FF9A9E-3035-346A-8BDC-F6ACD74A46FD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453F3-23CA-6884-71A5-B8C2A9739A1F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4229100" cy="39211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i="0" kern="1200" spc="150" baseline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0" i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LOYOLA UNIVERSITY CHICAGO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24637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13A98B-7AE9-D161-3F26-588F63E2A0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3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06F7F4-450D-120C-C9B1-8C4266EC32BD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C80E8-90B2-2298-C7F1-B184D49FC30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DBA77-7A37-E4DB-4CCF-07AA9FA1B7C2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18173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le-imag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5619750"/>
          </a:xfrm>
          <a:noFill/>
        </p:spPr>
        <p:txBody>
          <a:bodyPr lIns="6858000" rtlCol="0"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81367" y="6372970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F1950-B601-4664-A569-B01D38A89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1" y="5903119"/>
            <a:ext cx="3223257" cy="671512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B316826-AA89-6A97-C1E7-1066C75C0C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368" y="2404542"/>
            <a:ext cx="5359550" cy="121879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4400" b="1" i="0" kern="30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headline on image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A72B546-5D7B-AB98-B805-06ACF436FF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1829351"/>
            <a:ext cx="5369176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5606177-7C71-8CAD-993C-CCDEE15B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369" y="3871435"/>
            <a:ext cx="5378800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6181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539D35-ECD0-38E2-37B4-7CDD947BAA4E}"/>
              </a:ext>
            </a:extLst>
          </p:cNvPr>
          <p:cNvSpPr/>
          <p:nvPr/>
        </p:nvSpPr>
        <p:spPr>
          <a:xfrm rot="5400000">
            <a:off x="-1400175" y="1987550"/>
            <a:ext cx="6858000" cy="288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04014-9B8B-36BB-8856-23B5190C937D}"/>
              </a:ext>
            </a:extLst>
          </p:cNvPr>
          <p:cNvSpPr/>
          <p:nvPr/>
        </p:nvSpPr>
        <p:spPr>
          <a:xfrm rot="5400000">
            <a:off x="-1399381" y="2120106"/>
            <a:ext cx="6858000" cy="2617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D56E4E7-C040-D738-0AAC-D87638A71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179" t="-6885" r="-22265" b="-6416"/>
          <a:stretch/>
        </p:blipFill>
        <p:spPr>
          <a:xfrm>
            <a:off x="720725" y="1128713"/>
            <a:ext cx="2617788" cy="264001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62035" y="1344552"/>
            <a:ext cx="7649779" cy="55399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lang="en-US" sz="4000" b="1" i="0" kern="3000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greeting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59524" y="2264044"/>
            <a:ext cx="7543886" cy="3810962"/>
          </a:xfrm>
        </p:spPr>
        <p:txBody>
          <a:bodyPr lIns="0" tIns="0" rIns="0" bIns="0">
            <a:noAutofit/>
          </a:bodyPr>
          <a:lstStyle>
            <a:lvl1pPr>
              <a:spcAft>
                <a:spcPts val="200"/>
              </a:spcAft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algn="r"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1494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sectio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D7B91-BBF5-DDE1-8D49-CD4BAD25F23F}"/>
              </a:ext>
            </a:extLst>
          </p:cNvPr>
          <p:cNvSpPr/>
          <p:nvPr/>
        </p:nvSpPr>
        <p:spPr>
          <a:xfrm>
            <a:off x="184150" y="163513"/>
            <a:ext cx="11823700" cy="6510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5C6D0-BD29-10E8-CDB5-786F5AAB6042}"/>
              </a:ext>
            </a:extLst>
          </p:cNvPr>
          <p:cNvSpPr/>
          <p:nvPr/>
        </p:nvSpPr>
        <p:spPr>
          <a:xfrm>
            <a:off x="9091613" y="163513"/>
            <a:ext cx="2916237" cy="1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138E7-82BB-148B-F91E-EA78EA01B51F}"/>
              </a:ext>
            </a:extLst>
          </p:cNvPr>
          <p:cNvSpPr txBox="1">
            <a:spLocks/>
          </p:cNvSpPr>
          <p:nvPr/>
        </p:nvSpPr>
        <p:spPr>
          <a:xfrm>
            <a:off x="838200" y="6329363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81367" y="2870845"/>
            <a:ext cx="10622065" cy="655564"/>
          </a:xfrm>
        </p:spPr>
        <p:txBody>
          <a:bodyPr lIns="0" t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3000" cap="all" spc="-1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section opener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781367" y="3771127"/>
            <a:ext cx="10622065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329518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2082DD6-E3C4-38F0-4F44-562BC7AD0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1367" y="2325470"/>
            <a:ext cx="10627269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</p:spTree>
    <p:extLst>
      <p:ext uri="{BB962C8B-B14F-4D97-AF65-F5344CB8AC3E}">
        <p14:creationId xmlns:p14="http://schemas.microsoft.com/office/powerpoint/2010/main" val="423128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section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3DE06-D71F-7319-D4FA-A5C84780FB75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84639" y="164121"/>
            <a:ext cx="11822722" cy="6509239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2000" b="0" i="0">
                <a:solidFill>
                  <a:srgbClr val="FEBC1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81366" y="2325470"/>
            <a:ext cx="5629265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781366" y="2870844"/>
            <a:ext cx="5629265" cy="1154162"/>
          </a:xfrm>
        </p:spPr>
        <p:txBody>
          <a:bodyPr wrap="square" lIns="0" t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30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section opener</a:t>
            </a:r>
          </a:p>
        </p:txBody>
      </p:sp>
    </p:spTree>
    <p:extLst>
      <p:ext uri="{BB962C8B-B14F-4D97-AF65-F5344CB8AC3E}">
        <p14:creationId xmlns:p14="http://schemas.microsoft.com/office/powerpoint/2010/main" val="230549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chapt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C7D108-30FE-4608-917C-A2189E98775C}"/>
              </a:ext>
            </a:extLst>
          </p:cNvPr>
          <p:cNvSpPr/>
          <p:nvPr/>
        </p:nvSpPr>
        <p:spPr>
          <a:xfrm>
            <a:off x="0" y="309563"/>
            <a:ext cx="12192000" cy="1631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F831F-307F-C202-FFCD-5C30E915E271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A86B1-AFEB-8D63-1534-0E8C40F4FDD0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CF328-491A-4194-7CB1-7300875E6583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6999"/>
            <a:ext cx="10565232" cy="3441569"/>
          </a:xfrm>
        </p:spPr>
        <p:txBody>
          <a:bodyPr lIns="0" tIns="0" rIns="0" bIns="0"/>
          <a:lstStyle>
            <a:lvl1pPr>
              <a:spcAft>
                <a:spcPts val="200"/>
              </a:spcAft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4651"/>
            <a:ext cx="10565232" cy="1316038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cap="all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Chapter Opener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52F19C0E-C793-77A7-A4BA-DB10ACF9F2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427510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_chapt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7234D0-B4FC-6892-1E28-3902C762CE07}"/>
              </a:ext>
            </a:extLst>
          </p:cNvPr>
          <p:cNvSpPr/>
          <p:nvPr/>
        </p:nvSpPr>
        <p:spPr>
          <a:xfrm>
            <a:off x="6096000" y="0"/>
            <a:ext cx="6096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3E3A5-CEDF-34BD-FB66-52F07987C896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2715A-6B63-0459-AAD4-5B3DA946A79A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17" name="Picture Placeholder 2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-1"/>
            <a:ext cx="6096000" cy="6857999"/>
          </a:xfrm>
        </p:spPr>
        <p:txBody>
          <a:bodyPr lIns="457200" tIns="457200" rIns="457200" rtlCol="0" anchor="ctr">
            <a:normAutofit/>
          </a:bodyPr>
          <a:lstStyle>
            <a:lvl1pPr marL="0" indent="0" algn="ctr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543860" y="2325470"/>
            <a:ext cx="4871392" cy="2215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600" b="1" i="0" cap="all" spc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543859" y="2857712"/>
            <a:ext cx="4881226" cy="99719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3600" b="1" i="0" kern="30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section opener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3860" y="4186922"/>
            <a:ext cx="4900888" cy="2492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42183A66-2B14-1B0C-F6D5-C028CDC5E1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68514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tex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4E1900-707A-ECF7-6B5E-1FFE61D590CF}"/>
              </a:ext>
            </a:extLst>
          </p:cNvPr>
          <p:cNvSpPr/>
          <p:nvPr/>
        </p:nvSpPr>
        <p:spPr>
          <a:xfrm>
            <a:off x="0" y="7951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F2791-535C-12E7-AE4C-A6C78E39BCD1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0B3FA-DA98-9FA0-7229-EF907F4E36C7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65232" cy="3407522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200"/>
              </a:spcAft>
              <a:buNone/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2104" y="1819656"/>
            <a:ext cx="10565232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20383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77C33-B393-5DB6-B0F7-18619CEF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7A9B819-8B67-123F-0011-331913CCF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text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44" r:id="rId14"/>
    <p:sldLayoutId id="2147483735" r:id="rId15"/>
    <p:sldLayoutId id="2147483736" r:id="rId16"/>
    <p:sldLayoutId id="2147483737" r:id="rId17"/>
    <p:sldLayoutId id="2147483738" r:id="rId18"/>
    <p:sldLayoutId id="2147483720" r:id="rId19"/>
    <p:sldLayoutId id="2147483739" r:id="rId20"/>
    <p:sldLayoutId id="2147483740" r:id="rId21"/>
    <p:sldLayoutId id="2147483741" r:id="rId22"/>
    <p:sldLayoutId id="2147483742" r:id="rId2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i="0" kern="3000" spc="-1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sz="20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103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luc.app.cayuse.com/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nali9@luc.edu" TargetMode="External"/><Relationship Id="rId2" Type="http://schemas.openxmlformats.org/officeDocument/2006/relationships/hyperlink" Target="https://www.luc.edu/ors/cayuse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jrios1@luc.edu" TargetMode="External"/><Relationship Id="rId4" Type="http://schemas.openxmlformats.org/officeDocument/2006/relationships/hyperlink" Target="mailto:aellis5@luc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F77356-D6FC-22DC-18A3-5A9B5D468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4887" y="2638372"/>
            <a:ext cx="10287000" cy="747897"/>
          </a:xfrm>
        </p:spPr>
        <p:txBody>
          <a:bodyPr/>
          <a:lstStyle/>
          <a:p>
            <a:r>
              <a:rPr lang="en-US" sz="2900" dirty="0">
                <a:latin typeface="Arial"/>
                <a:cs typeface="Arial"/>
              </a:rPr>
              <a:t>ANIMAL OVERSIGHT (IACUC) 3-MINUTE VIDEO TUTORIAL: NEW APPLICATIONS </a:t>
            </a:r>
          </a:p>
          <a:p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0D2B-5C34-78E6-4639-7914D7460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3570270"/>
            <a:ext cx="10287000" cy="276999"/>
          </a:xfrm>
        </p:spPr>
        <p:txBody>
          <a:bodyPr/>
          <a:lstStyle/>
          <a:p>
            <a:r>
              <a:rPr lang="en-US" dirty="0">
                <a:latin typeface="Arial"/>
              </a:rPr>
              <a:t>CAYUSE FOR INVESTIGATORS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9F997-7C16-1F3D-AA31-01432DBE83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October </a:t>
            </a:r>
            <a:r>
              <a:rPr lang="en-US" dirty="0"/>
              <a:t>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ADDB6-889A-7047-CE97-AB0EA0D80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Office of Research Services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8977A6-DC0B-09E5-B9B8-042483D96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1367" y="3290500"/>
            <a:ext cx="10576289" cy="2769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/>
              <a:t>CTRL+CLICK </a:t>
            </a:r>
            <a:r>
              <a:rPr lang="en-US" b="0" dirty="0"/>
              <a:t>THE ABOVE LINK TO LOG INTO CAYUSE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PROCEED TO THE VIDEO TUTORIAL ON THE NEXT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AC64F-5066-4412-0FE4-1B112189B8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LUC.CAYUSE.COM</a:t>
            </a:r>
            <a:endParaRPr lang="en-US" sz="2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3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FB245F9-E599-ACFD-CA2F-089CA8687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MT20250721-223050_Recording_1920x1080">
            <a:hlinkClick r:id="" action="ppaction://media"/>
            <a:extLst>
              <a:ext uri="{FF2B5EF4-FFF2-40B4-BE49-F238E27FC236}">
                <a16:creationId xmlns:a16="http://schemas.microsoft.com/office/drawing/2014/main" id="{C6966BB6-3693-C2ED-FAA3-83266A0BF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31533-4061-041E-6F0D-9E1D55F2C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2035" y="1220260"/>
            <a:ext cx="7649779" cy="55399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D9BEF-309A-B367-C89F-AD5D9B819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Loyola university chicago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7E9190-5563-BC97-81E6-748CF8892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84804"/>
              </p:ext>
            </p:extLst>
          </p:nvPr>
        </p:nvGraphicFramePr>
        <p:xfrm>
          <a:off x="3862035" y="2244436"/>
          <a:ext cx="7769333" cy="214943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72043">
                  <a:extLst>
                    <a:ext uri="{9D8B030D-6E8A-4147-A177-3AD203B41FA5}">
                      <a16:colId xmlns:a16="http://schemas.microsoft.com/office/drawing/2014/main" val="3977041371"/>
                    </a:ext>
                  </a:extLst>
                </a:gridCol>
                <a:gridCol w="3045729">
                  <a:extLst>
                    <a:ext uri="{9D8B030D-6E8A-4147-A177-3AD203B41FA5}">
                      <a16:colId xmlns:a16="http://schemas.microsoft.com/office/drawing/2014/main" val="377309064"/>
                    </a:ext>
                  </a:extLst>
                </a:gridCol>
                <a:gridCol w="2351561">
                  <a:extLst>
                    <a:ext uri="{9D8B030D-6E8A-4147-A177-3AD203B41FA5}">
                      <a16:colId xmlns:a16="http://schemas.microsoft.com/office/drawing/2014/main" val="3632028470"/>
                    </a:ext>
                  </a:extLst>
                </a:gridCol>
              </a:tblGrid>
              <a:tr h="775262">
                <a:tc gridSpan="3"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br>
                        <a:rPr lang="en-US" sz="18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VISIT OUR WEBSITE</a:t>
                      </a:r>
                      <a:r>
                        <a:rPr lang="en-US" sz="1800" b="0" dirty="0">
                          <a:solidFill>
                            <a:schemeClr val="accent1"/>
                          </a:solidFill>
                        </a:rPr>
                        <a:t>:</a:t>
                      </a:r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sz="1800" b="0" dirty="0">
                          <a:hlinkClick r:id="rId2"/>
                        </a:rPr>
                        <a:t>https://www.luc.edu/ors/cayuse/</a:t>
                      </a:r>
                      <a:r>
                        <a:rPr lang="en-US" sz="1800" b="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71083"/>
                  </a:ext>
                </a:extLst>
              </a:tr>
              <a:tr h="137417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Nazneen Ali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Compliance Specialist               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nali9@luc.edu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773.508.8831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br>
                        <a:rPr lang="en-US" sz="1400" b="1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>
                          <a:solidFill>
                            <a:schemeClr val="accent1"/>
                          </a:solidFill>
                        </a:rPr>
                        <a:t>Andrew Ellis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>
                          <a:solidFill>
                            <a:schemeClr val="accent1"/>
                          </a:solidFill>
                        </a:rPr>
                        <a:t>Director of Research Compliance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aellis5@luc.edu</a:t>
                      </a:r>
                      <a:r>
                        <a:rPr lang="en-US" sz="140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>
                          <a:solidFill>
                            <a:schemeClr val="accent1"/>
                          </a:solidFill>
                        </a:rPr>
                        <a:t>773.508.2689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Jennifer Rios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accent1"/>
                          </a:solidFill>
                        </a:rPr>
                        <a:t>Office Administrator</a:t>
                      </a: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jrios1@luc.edu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  <a:p>
                      <a:pPr algn="ctr" fontAlgn="auto">
                        <a:spcAft>
                          <a:spcPts val="0"/>
                        </a:spcAft>
                        <a:defRPr/>
                      </a:pP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293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979889"/>
      </p:ext>
    </p:extLst>
  </p:cSld>
  <p:clrMapOvr>
    <a:masterClrMapping/>
  </p:clrMapOvr>
</p:sld>
</file>

<file path=ppt/theme/theme1.xml><?xml version="1.0" encoding="utf-8"?>
<a:theme xmlns:a="http://schemas.openxmlformats.org/drawingml/2006/main" name="loyola-theme">
  <a:themeElements>
    <a:clrScheme name="loyola brand-2024-mac">
      <a:dk1>
        <a:srgbClr val="000000"/>
      </a:dk1>
      <a:lt1>
        <a:srgbClr val="FFFFFF"/>
      </a:lt1>
      <a:dk2>
        <a:srgbClr val="545454"/>
      </a:dk2>
      <a:lt2>
        <a:srgbClr val="DEDBD0"/>
      </a:lt2>
      <a:accent1>
        <a:srgbClr val="5A0621"/>
      </a:accent1>
      <a:accent2>
        <a:srgbClr val="EAAA00"/>
      </a:accent2>
      <a:accent3>
        <a:srgbClr val="DEDBD0"/>
      </a:accent3>
      <a:accent4>
        <a:srgbClr val="545454"/>
      </a:accent4>
      <a:accent5>
        <a:srgbClr val="878787"/>
      </a:accent5>
      <a:accent6>
        <a:srgbClr val="DEDBD0"/>
      </a:accent6>
      <a:hlink>
        <a:srgbClr val="5A0621"/>
      </a:hlink>
      <a:folHlink>
        <a:srgbClr val="8D00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AC2CB350-B5DA-7649-8A93-9B9FA7C56D47}" vid="{6BA048FC-F4DD-3B42-AC04-527992BEF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f7f3e7-aa9b-496d-be28-668b74e6fc5b" xsi:nil="true"/>
    <lcf76f155ced4ddcb4097134ff3c332f xmlns="e3526361-d565-4b01-a3cb-e01044a4b42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EFCE881C06A49B4CBCBD4B5520D70" ma:contentTypeVersion="11" ma:contentTypeDescription="Create a new document." ma:contentTypeScope="" ma:versionID="bc49a2474489fa46bcdfe226718cb80b">
  <xsd:schema xmlns:xsd="http://www.w3.org/2001/XMLSchema" xmlns:xs="http://www.w3.org/2001/XMLSchema" xmlns:p="http://schemas.microsoft.com/office/2006/metadata/properties" xmlns:ns2="e3526361-d565-4b01-a3cb-e01044a4b425" xmlns:ns3="cff7f3e7-aa9b-496d-be28-668b74e6fc5b" targetNamespace="http://schemas.microsoft.com/office/2006/metadata/properties" ma:root="true" ma:fieldsID="b0c6ccdf4ae1d8577162d1bb0638d322" ns2:_="" ns3:_="">
    <xsd:import namespace="e3526361-d565-4b01-a3cb-e01044a4b425"/>
    <xsd:import namespace="cff7f3e7-aa9b-496d-be28-668b74e6fc5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26361-d565-4b01-a3cb-e01044a4b42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4ea81705-40ef-4f82-8f09-2686234d89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7f3e7-aa9b-496d-be28-668b74e6fc5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a9309ca-951f-4300-a5d4-418958bdbaba}" ma:internalName="TaxCatchAll" ma:showField="CatchAllData" ma:web="cff7f3e7-aa9b-496d-be28-668b74e6f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C69A40-ACB8-46DC-A3E2-239C77D95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5FA7AE-6CDB-4486-AA56-76A6D2038F77}">
  <ds:schemaRefs>
    <ds:schemaRef ds:uri="http://schemas.microsoft.com/office/2006/metadata/properties"/>
    <ds:schemaRef ds:uri="cff7f3e7-aa9b-496d-be28-668b74e6fc5b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e3526361-d565-4b01-a3cb-e01044a4b425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7D0864-D0FD-43E9-955D-744D67DF6A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526361-d565-4b01-a3cb-e01044a4b425"/>
    <ds:schemaRef ds:uri="cff7f3e7-aa9b-496d-be28-668b74e6f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104</Words>
  <Application>Microsoft Office PowerPoint</Application>
  <PresentationFormat>Widescreen</PresentationFormat>
  <Paragraphs>22</Paragraphs>
  <Slides>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loyola-theme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Yee, Ted</dc:creator>
  <cp:lastModifiedBy>Ali, Nazneen</cp:lastModifiedBy>
  <cp:revision>65</cp:revision>
  <cp:lastPrinted>2023-08-15T16:34:03Z</cp:lastPrinted>
  <dcterms:created xsi:type="dcterms:W3CDTF">2024-06-21T17:36:16Z</dcterms:created>
  <dcterms:modified xsi:type="dcterms:W3CDTF">2025-10-14T15:19:56Z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0x010100393EFCE881C06A49B4CBCBD4B5520D70</vt:lpwstr>
  </property>
  <property fmtid="{D5CDD505-2E9C-101B-9397-08002B2CF9AE}" pid="3" name="MediaServiceImageTags">
    <vt:lpwstr/>
  </property>
  <property fmtid="{D5CDD505-2E9C-101B-9397-08002B2CF9AE}" pid="4" name="MSIP_Label_1fa04033-8f5c-4b28-ab99-000dc2bc29ca_Enabled">
    <vt:lpwstr>true</vt:lpwstr>
  </property>
  <property fmtid="{D5CDD505-2E9C-101B-9397-08002B2CF9AE}" pid="5" name="MSIP_Label_1fa04033-8f5c-4b28-ab99-000dc2bc29ca_SetDate">
    <vt:lpwstr>2025-10-06T01:23:58Z</vt:lpwstr>
  </property>
  <property fmtid="{D5CDD505-2E9C-101B-9397-08002B2CF9AE}" pid="6" name="MSIP_Label_1fa04033-8f5c-4b28-ab99-000dc2bc29ca_Method">
    <vt:lpwstr>Privileged</vt:lpwstr>
  </property>
  <property fmtid="{D5CDD505-2E9C-101B-9397-08002B2CF9AE}" pid="7" name="MSIP_Label_1fa04033-8f5c-4b28-ab99-000dc2bc29ca_Name">
    <vt:lpwstr>Loyola Public</vt:lpwstr>
  </property>
  <property fmtid="{D5CDD505-2E9C-101B-9397-08002B2CF9AE}" pid="8" name="MSIP_Label_1fa04033-8f5c-4b28-ab99-000dc2bc29ca_SiteId">
    <vt:lpwstr>021f4fe3-2b9c-4824-8378-bbcf9ec5accb</vt:lpwstr>
  </property>
  <property fmtid="{D5CDD505-2E9C-101B-9397-08002B2CF9AE}" pid="9" name="MSIP_Label_1fa04033-8f5c-4b28-ab99-000dc2bc29ca_ActionId">
    <vt:lpwstr>d40c9e08-c259-41b0-b7dc-3588caf3a769</vt:lpwstr>
  </property>
  <property fmtid="{D5CDD505-2E9C-101B-9397-08002B2CF9AE}" pid="10" name="MSIP_Label_1fa04033-8f5c-4b28-ab99-000dc2bc29ca_ContentBits">
    <vt:lpwstr>0</vt:lpwstr>
  </property>
  <property fmtid="{D5CDD505-2E9C-101B-9397-08002B2CF9AE}" pid="11" name="MSIP_Label_1fa04033-8f5c-4b28-ab99-000dc2bc29ca_Tag">
    <vt:lpwstr>10, 0, 1, 1</vt:lpwstr>
  </property>
  <property fmtid="{D5CDD505-2E9C-101B-9397-08002B2CF9AE}" pid="12" name="_MarkAsFinal">
    <vt:bool>true</vt:bool>
  </property>
</Properties>
</file>